
<file path=[Content_Types].xml><?xml version="1.0" encoding="utf-8"?>
<Types xmlns="http://schemas.openxmlformats.org/package/2006/content-types">
  <Default Extension="fntdata" ContentType="application/x-fontdata"/>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4"/>
  </p:sldMasterIdLst>
  <p:notesMasterIdLst>
    <p:notesMasterId r:id="rId6"/>
  </p:notesMasterIdLst>
  <p:sldIdLst>
    <p:sldId id="257" r:id="rId5"/>
  </p:sldIdLst>
  <p:sldSz cx="9144000" cy="5143500" type="screen16x9"/>
  <p:notesSz cx="6858000" cy="9144000"/>
  <p:embeddedFontLst>
    <p:embeddedFont>
      <p:font typeface="Kozuka Mincho Pr6N L" panose="02020300000000000000" charset="-128"/>
      <p:regular r:id="rId7"/>
    </p:embeddedFont>
    <p:embeddedFont>
      <p:font typeface="Lato" panose="020F0502020204030203" pitchFamily="34" charset="0"/>
      <p:regular r:id="rId8"/>
      <p:bold r:id="rId9"/>
      <p:italic r:id="rId10"/>
      <p:boldItalic r:id="rId11"/>
    </p:embeddedFont>
    <p:embeddedFont>
      <p:font typeface="Lato Black" panose="020F0502020204030203" pitchFamily="34" charset="0"/>
      <p:bold r:id="rId12"/>
      <p:boldItalic r:id="rId1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6A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98EB5E2-E423-48DA-882F-5DB7CB0598A4}" v="3" dt="2024-04-30T18:50:09.37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7" d="100"/>
          <a:sy n="107" d="100"/>
        </p:scale>
        <p:origin x="114" y="54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2.fntdata"/><Relationship Id="rId13" Type="http://schemas.openxmlformats.org/officeDocument/2006/relationships/font" Target="fonts/font7.fntdata"/><Relationship Id="rId18" Type="http://schemas.microsoft.com/office/2016/11/relationships/changesInfo" Target="changesInfos/changesInfo1.xml"/><Relationship Id="rId3" Type="http://schemas.openxmlformats.org/officeDocument/2006/relationships/customXml" Target="../customXml/item3.xml"/><Relationship Id="rId7" Type="http://schemas.openxmlformats.org/officeDocument/2006/relationships/font" Target="fonts/font1.fntdata"/><Relationship Id="rId12" Type="http://schemas.openxmlformats.org/officeDocument/2006/relationships/font" Target="fonts/font6.fntdata"/><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openxmlformats.org/officeDocument/2006/relationships/font" Target="fonts/font5.fntdata"/><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font" Target="fonts/font4.fntdata"/><Relationship Id="rId19"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font" Target="fonts/font3.fntdata"/><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nterbury, Amy K" userId="c765e305-6cf0-46ab-9e65-58a906c3934f" providerId="ADAL" clId="{198EB5E2-E423-48DA-882F-5DB7CB0598A4}"/>
    <pc:docChg chg="undo custSel modSld">
      <pc:chgData name="Canterbury, Amy K" userId="c765e305-6cf0-46ab-9e65-58a906c3934f" providerId="ADAL" clId="{198EB5E2-E423-48DA-882F-5DB7CB0598A4}" dt="2024-04-30T18:55:21.707" v="3750" actId="1076"/>
      <pc:docMkLst>
        <pc:docMk/>
      </pc:docMkLst>
      <pc:sldChg chg="addSp delSp modSp mod">
        <pc:chgData name="Canterbury, Amy K" userId="c765e305-6cf0-46ab-9e65-58a906c3934f" providerId="ADAL" clId="{198EB5E2-E423-48DA-882F-5DB7CB0598A4}" dt="2024-04-30T18:55:21.707" v="3750" actId="1076"/>
        <pc:sldMkLst>
          <pc:docMk/>
          <pc:sldMk cId="0" sldId="257"/>
        </pc:sldMkLst>
        <pc:spChg chg="mod">
          <ac:chgData name="Canterbury, Amy K" userId="c765e305-6cf0-46ab-9e65-58a906c3934f" providerId="ADAL" clId="{198EB5E2-E423-48DA-882F-5DB7CB0598A4}" dt="2024-04-30T18:55:02.533" v="3748" actId="14100"/>
          <ac:spMkLst>
            <pc:docMk/>
            <pc:sldMk cId="0" sldId="257"/>
            <ac:spMk id="2" creationId="{49EC9C63-2653-F7F3-A726-D517059870A9}"/>
          </ac:spMkLst>
        </pc:spChg>
        <pc:spChg chg="del">
          <ac:chgData name="Canterbury, Amy K" userId="c765e305-6cf0-46ab-9e65-58a906c3934f" providerId="ADAL" clId="{198EB5E2-E423-48DA-882F-5DB7CB0598A4}" dt="2024-04-30T17:00:41.580" v="1541" actId="478"/>
          <ac:spMkLst>
            <pc:docMk/>
            <pc:sldMk cId="0" sldId="257"/>
            <ac:spMk id="4" creationId="{AB91CA39-1051-1281-2E7F-445EA8742552}"/>
          </ac:spMkLst>
        </pc:spChg>
        <pc:spChg chg="mod">
          <ac:chgData name="Canterbury, Amy K" userId="c765e305-6cf0-46ab-9e65-58a906c3934f" providerId="ADAL" clId="{198EB5E2-E423-48DA-882F-5DB7CB0598A4}" dt="2024-04-30T18:55:21.707" v="3750" actId="1076"/>
          <ac:spMkLst>
            <pc:docMk/>
            <pc:sldMk cId="0" sldId="257"/>
            <ac:spMk id="81" creationId="{00000000-0000-0000-0000-000000000000}"/>
          </ac:spMkLst>
        </pc:spChg>
        <pc:spChg chg="mod">
          <ac:chgData name="Canterbury, Amy K" userId="c765e305-6cf0-46ab-9e65-58a906c3934f" providerId="ADAL" clId="{198EB5E2-E423-48DA-882F-5DB7CB0598A4}" dt="2024-04-30T18:54:57.414" v="3747" actId="14100"/>
          <ac:spMkLst>
            <pc:docMk/>
            <pc:sldMk cId="0" sldId="257"/>
            <ac:spMk id="86" creationId="{00000000-0000-0000-0000-000000000000}"/>
          </ac:spMkLst>
        </pc:spChg>
        <pc:picChg chg="del">
          <ac:chgData name="Canterbury, Amy K" userId="c765e305-6cf0-46ab-9e65-58a906c3934f" providerId="ADAL" clId="{198EB5E2-E423-48DA-882F-5DB7CB0598A4}" dt="2024-04-30T17:41:26.395" v="2832" actId="478"/>
          <ac:picMkLst>
            <pc:docMk/>
            <pc:sldMk cId="0" sldId="257"/>
            <ac:picMk id="3" creationId="{D15C6B50-8400-BF21-9931-18DACE2C0E89}"/>
          </ac:picMkLst>
        </pc:picChg>
        <pc:picChg chg="add mod modCrop">
          <ac:chgData name="Canterbury, Amy K" userId="c765e305-6cf0-46ab-9e65-58a906c3934f" providerId="ADAL" clId="{198EB5E2-E423-48DA-882F-5DB7CB0598A4}" dt="2024-04-30T18:44:34.404" v="2884" actId="1036"/>
          <ac:picMkLst>
            <pc:docMk/>
            <pc:sldMk cId="0" sldId="257"/>
            <ac:picMk id="6" creationId="{36C0F6F9-5F61-6350-221B-31EF880F6006}"/>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g1571953670f_0_0: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7" name="Google Shape;77;g1571953670f_0_0:notes"/>
          <p:cNvSpPr txBox="1">
            <a:spLocks noGrp="1"/>
          </p:cNvSpPr>
          <p:nvPr>
            <p:ph type="body" idx="1"/>
          </p:nvPr>
        </p:nvSpPr>
        <p:spPr>
          <a:xfrm>
            <a:off x="701040" y="4473892"/>
            <a:ext cx="5608200" cy="3660600"/>
          </a:xfrm>
          <a:prstGeom prst="rect">
            <a:avLst/>
          </a:prstGeom>
          <a:noFill/>
          <a:ln>
            <a:noFill/>
          </a:ln>
        </p:spPr>
        <p:txBody>
          <a:bodyPr spcFirstLastPara="1" wrap="square" lIns="93150" tIns="46575" rIns="93150" bIns="46575" anchor="t" anchorCtr="0">
            <a:noAutofit/>
          </a:bodyPr>
          <a:lstStyle/>
          <a:p>
            <a:pPr marL="0" marR="0" lvl="0" indent="0" algn="l" rtl="0">
              <a:lnSpc>
                <a:spcPct val="100000"/>
              </a:lnSpc>
              <a:spcBef>
                <a:spcPts val="0"/>
              </a:spcBef>
              <a:spcAft>
                <a:spcPts val="0"/>
              </a:spcAft>
              <a:buClr>
                <a:schemeClr val="dk1"/>
              </a:buClr>
              <a:buSzPts val="2000"/>
              <a:buFont typeface="Calibri"/>
              <a:buNone/>
            </a:pPr>
            <a:r>
              <a:rPr lang="en" sz="2000">
                <a:solidFill>
                  <a:schemeClr val="dk1"/>
                </a:solidFill>
                <a:latin typeface="Calibri"/>
                <a:ea typeface="Calibri"/>
                <a:cs typeface="Calibri"/>
                <a:sym typeface="Calibri"/>
              </a:rPr>
              <a:t>0:30 – 19:30 </a:t>
            </a:r>
            <a:endParaRPr/>
          </a:p>
          <a:p>
            <a:pPr marL="0" marR="0" lvl="0" indent="0" algn="l" rtl="0">
              <a:lnSpc>
                <a:spcPct val="100000"/>
              </a:lnSpc>
              <a:spcBef>
                <a:spcPts val="0"/>
              </a:spcBef>
              <a:spcAft>
                <a:spcPts val="0"/>
              </a:spcAft>
              <a:buClr>
                <a:schemeClr val="dk1"/>
              </a:buClr>
              <a:buSzPts val="2000"/>
              <a:buFont typeface="Calibri"/>
              <a:buNone/>
            </a:pPr>
            <a:endParaRPr sz="200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2000"/>
              <a:buFont typeface="Calibri"/>
              <a:buNone/>
            </a:pPr>
            <a:r>
              <a:rPr lang="en" sz="2000">
                <a:solidFill>
                  <a:schemeClr val="dk1"/>
                </a:solidFill>
                <a:latin typeface="Calibri"/>
                <a:ea typeface="Calibri"/>
                <a:cs typeface="Calibri"/>
                <a:sym typeface="Calibri"/>
              </a:rPr>
              <a:t>COMMON THREAD – ALL GENERATIONAL BASED PROJECT THAT LOOK FORWARD TO SOLVING A COMMUNITIES CURRENT AND FUTURE CHALLENGES THAT RELATE TO THE HUMAN CONDITION – DESIGNED FOR PEOPLE, NOT GIANT INSTITUTIONS – THEY REQUIRE INPUT FROM MULTIPLE FOCUS GROUPS , AND WHEN DONE WELL CONTRIBUTE TO THE FABRIC OF A COMMUNITY.  ESSENTIALLY – THEY ARE PERSONAL AND REQUIRE AN INTIMATE HANDS-ON APPROACH</a:t>
            </a:r>
            <a:endParaRPr/>
          </a:p>
          <a:p>
            <a:pPr marL="0" lvl="0" indent="0" algn="l" rtl="0">
              <a:spcBef>
                <a:spcPts val="0"/>
              </a:spcBef>
              <a:spcAft>
                <a:spcPts val="0"/>
              </a:spcAft>
              <a:buNone/>
            </a:pPr>
            <a:endParaRPr/>
          </a:p>
        </p:txBody>
      </p:sp>
      <p:sp>
        <p:nvSpPr>
          <p:cNvPr id="78" name="Google Shape;78;g1571953670f_0_0:notes"/>
          <p:cNvSpPr txBox="1">
            <a:spLocks noGrp="1"/>
          </p:cNvSpPr>
          <p:nvPr>
            <p:ph type="sldNum" idx="12"/>
          </p:nvPr>
        </p:nvSpPr>
        <p:spPr>
          <a:xfrm>
            <a:off x="3970938" y="8829968"/>
            <a:ext cx="3037800" cy="466500"/>
          </a:xfrm>
          <a:prstGeom prst="rect">
            <a:avLst/>
          </a:prstGeom>
          <a:noFill/>
          <a:ln>
            <a:noFill/>
          </a:ln>
        </p:spPr>
        <p:txBody>
          <a:bodyPr spcFirstLastPara="1" wrap="square" lIns="93150" tIns="46575" rIns="93150" bIns="46575" anchor="b" anchorCtr="0">
            <a:noAutofit/>
          </a:bodyPr>
          <a:lstStyle/>
          <a:p>
            <a:pPr marL="0" lvl="0" indent="0" algn="r" rtl="0">
              <a:spcBef>
                <a:spcPts val="0"/>
              </a:spcBef>
              <a:spcAft>
                <a:spcPts val="0"/>
              </a:spcAft>
              <a:buNone/>
            </a:pPr>
            <a:fld id="{00000000-1234-1234-1234-123412341234}" type="slidenum">
              <a:rPr lang="en"/>
              <a:t>1</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eam Section Slide 1">
  <p:cSld name="Team Section Slide 1">
    <p:spTree>
      <p:nvGrpSpPr>
        <p:cNvPr id="1" name="Shape 50"/>
        <p:cNvGrpSpPr/>
        <p:nvPr/>
      </p:nvGrpSpPr>
      <p:grpSpPr>
        <a:xfrm>
          <a:off x="0" y="0"/>
          <a:ext cx="0" cy="0"/>
          <a:chOff x="0" y="0"/>
          <a:chExt cx="0" cy="0"/>
        </a:xfrm>
      </p:grpSpPr>
      <p:sp>
        <p:nvSpPr>
          <p:cNvPr id="51" name="Google Shape;51;p13"/>
          <p:cNvSpPr>
            <a:spLocks noGrp="1"/>
          </p:cNvSpPr>
          <p:nvPr>
            <p:ph type="pic" idx="2"/>
          </p:nvPr>
        </p:nvSpPr>
        <p:spPr>
          <a:xfrm>
            <a:off x="2793991" y="635001"/>
            <a:ext cx="1280700" cy="8952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750"/>
              </a:spcBef>
              <a:spcAft>
                <a:spcPts val="0"/>
              </a:spcAft>
              <a:buClr>
                <a:schemeClr val="lt1"/>
              </a:buClr>
              <a:buSzPts val="900"/>
              <a:buFont typeface="Arial"/>
              <a:buChar char="•"/>
              <a:defRPr sz="900" b="0" i="0" u="none" strike="noStrike" cap="none">
                <a:solidFill>
                  <a:schemeClr val="lt1"/>
                </a:solidFill>
                <a:latin typeface="Lato"/>
                <a:ea typeface="Lato"/>
                <a:cs typeface="Lato"/>
                <a:sym typeface="Lato"/>
              </a:defRPr>
            </a:lvl1pPr>
            <a:lvl2pPr marR="0" lvl="1"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R="0" lvl="2"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R="0" lvl="3"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R="0" lvl="4"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R="0" lvl="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R="0" lvl="6"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R="0" lvl="7"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R="0" lvl="8"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52" name="Google Shape;52;p13"/>
          <p:cNvSpPr>
            <a:spLocks noGrp="1"/>
          </p:cNvSpPr>
          <p:nvPr>
            <p:ph type="pic" idx="3"/>
          </p:nvPr>
        </p:nvSpPr>
        <p:spPr>
          <a:xfrm>
            <a:off x="3858073" y="635001"/>
            <a:ext cx="1280700" cy="8952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750"/>
              </a:spcBef>
              <a:spcAft>
                <a:spcPts val="0"/>
              </a:spcAft>
              <a:buClr>
                <a:schemeClr val="lt1"/>
              </a:buClr>
              <a:buSzPts val="900"/>
              <a:buFont typeface="Arial"/>
              <a:buChar char="•"/>
              <a:defRPr sz="900" b="0" i="0" u="none" strike="noStrike" cap="none">
                <a:solidFill>
                  <a:schemeClr val="lt1"/>
                </a:solidFill>
                <a:latin typeface="Lato"/>
                <a:ea typeface="Lato"/>
                <a:cs typeface="Lato"/>
                <a:sym typeface="Lato"/>
              </a:defRPr>
            </a:lvl1pPr>
            <a:lvl2pPr marR="0" lvl="1"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R="0" lvl="2"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R="0" lvl="3"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R="0" lvl="4"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R="0" lvl="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R="0" lvl="6"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R="0" lvl="7"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R="0" lvl="8"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53" name="Google Shape;53;p13"/>
          <p:cNvSpPr>
            <a:spLocks noGrp="1"/>
          </p:cNvSpPr>
          <p:nvPr>
            <p:ph type="pic" idx="4"/>
          </p:nvPr>
        </p:nvSpPr>
        <p:spPr>
          <a:xfrm>
            <a:off x="2427279" y="1627188"/>
            <a:ext cx="1280700" cy="8952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750"/>
              </a:spcBef>
              <a:spcAft>
                <a:spcPts val="0"/>
              </a:spcAft>
              <a:buClr>
                <a:schemeClr val="lt1"/>
              </a:buClr>
              <a:buSzPts val="900"/>
              <a:buFont typeface="Arial"/>
              <a:buChar char="•"/>
              <a:defRPr sz="900" b="0" i="0" u="none" strike="noStrike" cap="none">
                <a:solidFill>
                  <a:schemeClr val="lt1"/>
                </a:solidFill>
                <a:latin typeface="Lato"/>
                <a:ea typeface="Lato"/>
                <a:cs typeface="Lato"/>
                <a:sym typeface="Lato"/>
              </a:defRPr>
            </a:lvl1pPr>
            <a:lvl2pPr marR="0" lvl="1"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R="0" lvl="2"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R="0" lvl="3"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R="0" lvl="4"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R="0" lvl="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R="0" lvl="6"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R="0" lvl="7"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R="0" lvl="8"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54" name="Google Shape;54;p13"/>
          <p:cNvSpPr>
            <a:spLocks noGrp="1"/>
          </p:cNvSpPr>
          <p:nvPr>
            <p:ph type="pic" idx="5"/>
          </p:nvPr>
        </p:nvSpPr>
        <p:spPr>
          <a:xfrm>
            <a:off x="3491361" y="1627188"/>
            <a:ext cx="1280700" cy="8952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750"/>
              </a:spcBef>
              <a:spcAft>
                <a:spcPts val="0"/>
              </a:spcAft>
              <a:buClr>
                <a:schemeClr val="lt1"/>
              </a:buClr>
              <a:buSzPts val="900"/>
              <a:buFont typeface="Arial"/>
              <a:buChar char="•"/>
              <a:defRPr sz="900" b="0" i="0" u="none" strike="noStrike" cap="none">
                <a:solidFill>
                  <a:schemeClr val="lt1"/>
                </a:solidFill>
                <a:latin typeface="Lato"/>
                <a:ea typeface="Lato"/>
                <a:cs typeface="Lato"/>
                <a:sym typeface="Lato"/>
              </a:defRPr>
            </a:lvl1pPr>
            <a:lvl2pPr marR="0" lvl="1"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R="0" lvl="2"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R="0" lvl="3"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R="0" lvl="4"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R="0" lvl="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R="0" lvl="6"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R="0" lvl="7"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R="0" lvl="8"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55" name="Google Shape;55;p13"/>
          <p:cNvSpPr>
            <a:spLocks noGrp="1"/>
          </p:cNvSpPr>
          <p:nvPr>
            <p:ph type="pic" idx="6"/>
          </p:nvPr>
        </p:nvSpPr>
        <p:spPr>
          <a:xfrm>
            <a:off x="4555443" y="1627188"/>
            <a:ext cx="1280700" cy="8952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750"/>
              </a:spcBef>
              <a:spcAft>
                <a:spcPts val="0"/>
              </a:spcAft>
              <a:buClr>
                <a:schemeClr val="lt1"/>
              </a:buClr>
              <a:buSzPts val="900"/>
              <a:buFont typeface="Arial"/>
              <a:buChar char="•"/>
              <a:defRPr sz="900" b="0" i="0" u="none" strike="noStrike" cap="none">
                <a:solidFill>
                  <a:schemeClr val="lt1"/>
                </a:solidFill>
                <a:latin typeface="Lato"/>
                <a:ea typeface="Lato"/>
                <a:cs typeface="Lato"/>
                <a:sym typeface="Lato"/>
              </a:defRPr>
            </a:lvl1pPr>
            <a:lvl2pPr marR="0" lvl="1"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R="0" lvl="2"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R="0" lvl="3"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R="0" lvl="4"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R="0" lvl="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R="0" lvl="6"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R="0" lvl="7"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R="0" lvl="8"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56" name="Google Shape;56;p13"/>
          <p:cNvSpPr>
            <a:spLocks noGrp="1"/>
          </p:cNvSpPr>
          <p:nvPr>
            <p:ph type="pic" idx="7"/>
          </p:nvPr>
        </p:nvSpPr>
        <p:spPr>
          <a:xfrm>
            <a:off x="1006457" y="2619374"/>
            <a:ext cx="1280700" cy="8952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750"/>
              </a:spcBef>
              <a:spcAft>
                <a:spcPts val="0"/>
              </a:spcAft>
              <a:buClr>
                <a:schemeClr val="lt1"/>
              </a:buClr>
              <a:buSzPts val="900"/>
              <a:buFont typeface="Arial"/>
              <a:buChar char="•"/>
              <a:defRPr sz="900" b="0" i="0" u="none" strike="noStrike" cap="none">
                <a:solidFill>
                  <a:schemeClr val="lt1"/>
                </a:solidFill>
                <a:latin typeface="Lato"/>
                <a:ea typeface="Lato"/>
                <a:cs typeface="Lato"/>
                <a:sym typeface="Lato"/>
              </a:defRPr>
            </a:lvl1pPr>
            <a:lvl2pPr marR="0" lvl="1"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R="0" lvl="2"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R="0" lvl="3"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R="0" lvl="4"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R="0" lvl="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R="0" lvl="6"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R="0" lvl="7"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R="0" lvl="8"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57" name="Google Shape;57;p13"/>
          <p:cNvSpPr>
            <a:spLocks noGrp="1"/>
          </p:cNvSpPr>
          <p:nvPr>
            <p:ph type="pic" idx="8"/>
          </p:nvPr>
        </p:nvSpPr>
        <p:spPr>
          <a:xfrm>
            <a:off x="2070539" y="2619374"/>
            <a:ext cx="1280700" cy="8952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750"/>
              </a:spcBef>
              <a:spcAft>
                <a:spcPts val="0"/>
              </a:spcAft>
              <a:buClr>
                <a:schemeClr val="lt1"/>
              </a:buClr>
              <a:buSzPts val="900"/>
              <a:buFont typeface="Arial"/>
              <a:buChar char="•"/>
              <a:defRPr sz="900" b="0" i="0" u="none" strike="noStrike" cap="none">
                <a:solidFill>
                  <a:schemeClr val="lt1"/>
                </a:solidFill>
                <a:latin typeface="Lato"/>
                <a:ea typeface="Lato"/>
                <a:cs typeface="Lato"/>
                <a:sym typeface="Lato"/>
              </a:defRPr>
            </a:lvl1pPr>
            <a:lvl2pPr marR="0" lvl="1"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R="0" lvl="2"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R="0" lvl="3"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R="0" lvl="4"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R="0" lvl="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R="0" lvl="6"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R="0" lvl="7"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R="0" lvl="8"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58" name="Google Shape;58;p13"/>
          <p:cNvSpPr>
            <a:spLocks noGrp="1"/>
          </p:cNvSpPr>
          <p:nvPr>
            <p:ph type="pic" idx="9"/>
          </p:nvPr>
        </p:nvSpPr>
        <p:spPr>
          <a:xfrm>
            <a:off x="3134621" y="2619374"/>
            <a:ext cx="1280700" cy="8952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750"/>
              </a:spcBef>
              <a:spcAft>
                <a:spcPts val="0"/>
              </a:spcAft>
              <a:buClr>
                <a:schemeClr val="lt1"/>
              </a:buClr>
              <a:buSzPts val="900"/>
              <a:buFont typeface="Arial"/>
              <a:buChar char="•"/>
              <a:defRPr sz="900" b="0" i="0" u="none" strike="noStrike" cap="none">
                <a:solidFill>
                  <a:schemeClr val="lt1"/>
                </a:solidFill>
                <a:latin typeface="Lato"/>
                <a:ea typeface="Lato"/>
                <a:cs typeface="Lato"/>
                <a:sym typeface="Lato"/>
              </a:defRPr>
            </a:lvl1pPr>
            <a:lvl2pPr marR="0" lvl="1"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R="0" lvl="2"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R="0" lvl="3"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R="0" lvl="4"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R="0" lvl="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R="0" lvl="6"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R="0" lvl="7"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R="0" lvl="8"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59" name="Google Shape;59;p13"/>
          <p:cNvSpPr>
            <a:spLocks noGrp="1"/>
          </p:cNvSpPr>
          <p:nvPr>
            <p:ph type="pic" idx="13"/>
          </p:nvPr>
        </p:nvSpPr>
        <p:spPr>
          <a:xfrm>
            <a:off x="1690679" y="3613152"/>
            <a:ext cx="1280700" cy="8952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750"/>
              </a:spcBef>
              <a:spcAft>
                <a:spcPts val="0"/>
              </a:spcAft>
              <a:buClr>
                <a:schemeClr val="lt1"/>
              </a:buClr>
              <a:buSzPts val="900"/>
              <a:buFont typeface="Arial"/>
              <a:buChar char="•"/>
              <a:defRPr sz="900" b="0" i="0" u="none" strike="noStrike" cap="none">
                <a:solidFill>
                  <a:schemeClr val="lt1"/>
                </a:solidFill>
                <a:latin typeface="Lato"/>
                <a:ea typeface="Lato"/>
                <a:cs typeface="Lato"/>
                <a:sym typeface="Lato"/>
              </a:defRPr>
            </a:lvl1pPr>
            <a:lvl2pPr marR="0" lvl="1"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R="0" lvl="2"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R="0" lvl="3"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R="0" lvl="4"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R="0" lvl="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R="0" lvl="6"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R="0" lvl="7"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R="0" lvl="8"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Tree>
  </p:cSld>
  <p:clrMapOvr>
    <a:masterClrMapping/>
  </p:clrMapOvr>
  <p:transition spd="slow">
    <p:push dir="r"/>
  </p:transition>
  <p:extLst>
    <p:ext uri="{DCECCB84-F9BA-43D5-87BE-67443E8EF086}">
      <p15:sldGuideLst xmlns:p15="http://schemas.microsoft.com/office/powerpoint/2012/main">
        <p15:guide id="1" orient="horz" pos="324">
          <p15:clr>
            <a:srgbClr val="FBAE40"/>
          </p15:clr>
        </p15:guide>
        <p15:guide id="2" pos="402">
          <p15:clr>
            <a:srgbClr val="FBAE40"/>
          </p15:clr>
        </p15:guide>
        <p15:guide id="3" pos="5355">
          <p15:clr>
            <a:srgbClr val="FBAE40"/>
          </p15:clr>
        </p15:guide>
        <p15:guide id="4" orient="horz" pos="2916">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2.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1" name="Google Shape;81;p15"/>
          <p:cNvSpPr txBox="1"/>
          <p:nvPr/>
        </p:nvSpPr>
        <p:spPr>
          <a:xfrm>
            <a:off x="1963271" y="388992"/>
            <a:ext cx="6859985" cy="741229"/>
          </a:xfrm>
          <a:prstGeom prst="rect">
            <a:avLst/>
          </a:prstGeom>
          <a:noFill/>
          <a:ln>
            <a:noFill/>
          </a:ln>
        </p:spPr>
        <p:txBody>
          <a:bodyPr spcFirstLastPara="1" wrap="square" lIns="0" tIns="0" rIns="0" bIns="0" anchor="t" anchorCtr="0">
            <a:spAutoFit/>
          </a:bodyPr>
          <a:lstStyle/>
          <a:p>
            <a:pPr marL="0" marR="0" lvl="0" indent="0" algn="r" rtl="0">
              <a:lnSpc>
                <a:spcPts val="1700"/>
              </a:lnSpc>
              <a:spcBef>
                <a:spcPts val="0"/>
              </a:spcBef>
              <a:spcAft>
                <a:spcPts val="0"/>
              </a:spcAft>
              <a:buNone/>
            </a:pPr>
            <a:r>
              <a:rPr lang="en" sz="4000" b="1" dirty="0">
                <a:solidFill>
                  <a:schemeClr val="dk1"/>
                </a:solidFill>
                <a:latin typeface="Lato Black"/>
                <a:ea typeface="Lato Black"/>
                <a:cs typeface="Lato Black"/>
                <a:sym typeface="Lato Black"/>
              </a:rPr>
              <a:t>STUDENT SPOTLIGHT</a:t>
            </a:r>
          </a:p>
          <a:p>
            <a:pPr marL="0" marR="0" lvl="0" indent="0" algn="r" rtl="0">
              <a:lnSpc>
                <a:spcPct val="100000"/>
              </a:lnSpc>
              <a:spcBef>
                <a:spcPts val="0"/>
              </a:spcBef>
              <a:spcAft>
                <a:spcPts val="0"/>
              </a:spcAft>
              <a:buNone/>
            </a:pPr>
            <a:r>
              <a:rPr lang="en-US" sz="3400" b="1" dirty="0">
                <a:solidFill>
                  <a:srgbClr val="0036A2"/>
                </a:solidFill>
                <a:latin typeface="Lato Black"/>
                <a:ea typeface="Lato Black"/>
                <a:cs typeface="Lato Black"/>
                <a:sym typeface="Lato Black"/>
              </a:rPr>
              <a:t>Leo Brown</a:t>
            </a:r>
            <a:endParaRPr sz="3400" dirty="0">
              <a:solidFill>
                <a:srgbClr val="0036A2"/>
              </a:solidFill>
              <a:latin typeface="Lato Black"/>
              <a:ea typeface="Lato Black"/>
              <a:cs typeface="Lato Black"/>
              <a:sym typeface="Lato Black"/>
            </a:endParaRPr>
          </a:p>
        </p:txBody>
      </p:sp>
      <p:grpSp>
        <p:nvGrpSpPr>
          <p:cNvPr id="82" name="Google Shape;82;p15"/>
          <p:cNvGrpSpPr/>
          <p:nvPr/>
        </p:nvGrpSpPr>
        <p:grpSpPr>
          <a:xfrm>
            <a:off x="-1" y="-3120"/>
            <a:ext cx="2115404" cy="5149720"/>
            <a:chOff x="-1" y="-6220"/>
            <a:chExt cx="2115404" cy="5149720"/>
          </a:xfrm>
          <a:solidFill>
            <a:srgbClr val="0036A2"/>
          </a:solidFill>
        </p:grpSpPr>
        <p:sp>
          <p:nvSpPr>
            <p:cNvPr id="83" name="Google Shape;83;p15"/>
            <p:cNvSpPr/>
            <p:nvPr/>
          </p:nvSpPr>
          <p:spPr>
            <a:xfrm rot="10800000" flipH="1">
              <a:off x="-1" y="0"/>
              <a:ext cx="2033400" cy="5143500"/>
            </a:xfrm>
            <a:prstGeom prst="rtTriangle">
              <a:avLst/>
            </a:prstGeom>
            <a:grpFill/>
            <a:ln>
              <a:solidFill>
                <a:srgbClr val="002060"/>
              </a:solid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dirty="0">
                <a:solidFill>
                  <a:schemeClr val="lt1"/>
                </a:solidFill>
                <a:latin typeface="Calibri"/>
                <a:ea typeface="Calibri"/>
                <a:cs typeface="Calibri"/>
                <a:sym typeface="Calibri"/>
              </a:endParaRPr>
            </a:p>
          </p:txBody>
        </p:sp>
        <p:sp>
          <p:nvSpPr>
            <p:cNvPr id="84" name="Google Shape;84;p15"/>
            <p:cNvSpPr/>
            <p:nvPr/>
          </p:nvSpPr>
          <p:spPr>
            <a:xfrm>
              <a:off x="-1" y="-6220"/>
              <a:ext cx="2115404" cy="5143503"/>
            </a:xfrm>
            <a:custGeom>
              <a:avLst/>
              <a:gdLst/>
              <a:ahLst/>
              <a:cxnLst/>
              <a:rect l="l" t="t" r="r" b="b"/>
              <a:pathLst>
                <a:path w="1229" h="2996" extrusionOk="0">
                  <a:moveTo>
                    <a:pt x="1080" y="0"/>
                  </a:moveTo>
                  <a:lnTo>
                    <a:pt x="0" y="2996"/>
                  </a:lnTo>
                  <a:lnTo>
                    <a:pt x="149" y="2996"/>
                  </a:lnTo>
                  <a:lnTo>
                    <a:pt x="1229" y="0"/>
                  </a:lnTo>
                  <a:lnTo>
                    <a:pt x="1080" y="0"/>
                  </a:lnTo>
                  <a:close/>
                </a:path>
              </a:pathLst>
            </a:custGeom>
            <a:gr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0" dirty="0">
                <a:solidFill>
                  <a:schemeClr val="dk1"/>
                </a:solidFill>
                <a:latin typeface="Calibri"/>
                <a:ea typeface="Calibri"/>
                <a:cs typeface="Calibri"/>
                <a:sym typeface="Calibri"/>
              </a:endParaRPr>
            </a:p>
          </p:txBody>
        </p:sp>
        <p:sp>
          <p:nvSpPr>
            <p:cNvPr id="85" name="Google Shape;85;p15"/>
            <p:cNvSpPr/>
            <p:nvPr/>
          </p:nvSpPr>
          <p:spPr>
            <a:xfrm>
              <a:off x="724671" y="1120258"/>
              <a:ext cx="810762" cy="1800870"/>
            </a:xfrm>
            <a:custGeom>
              <a:avLst/>
              <a:gdLst/>
              <a:ahLst/>
              <a:cxnLst/>
              <a:rect l="l" t="t" r="r" b="b"/>
              <a:pathLst>
                <a:path w="547" h="1215" extrusionOk="0">
                  <a:moveTo>
                    <a:pt x="438" y="0"/>
                  </a:moveTo>
                  <a:lnTo>
                    <a:pt x="0" y="1215"/>
                  </a:lnTo>
                  <a:lnTo>
                    <a:pt x="108" y="1215"/>
                  </a:lnTo>
                  <a:lnTo>
                    <a:pt x="547" y="0"/>
                  </a:lnTo>
                  <a:lnTo>
                    <a:pt x="438" y="0"/>
                  </a:lnTo>
                  <a:close/>
                </a:path>
              </a:pathLst>
            </a:custGeom>
            <a:gr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0">
                <a:solidFill>
                  <a:schemeClr val="dk1"/>
                </a:solidFill>
                <a:latin typeface="Calibri"/>
                <a:ea typeface="Calibri"/>
                <a:cs typeface="Calibri"/>
                <a:sym typeface="Calibri"/>
              </a:endParaRPr>
            </a:p>
          </p:txBody>
        </p:sp>
      </p:grpSp>
      <p:sp>
        <p:nvSpPr>
          <p:cNvPr id="86" name="Google Shape;86;p15"/>
          <p:cNvSpPr txBox="1"/>
          <p:nvPr/>
        </p:nvSpPr>
        <p:spPr>
          <a:xfrm>
            <a:off x="1881393" y="1176690"/>
            <a:ext cx="6975737" cy="800179"/>
          </a:xfrm>
          <a:prstGeom prst="rect">
            <a:avLst/>
          </a:prstGeom>
          <a:noFill/>
          <a:ln>
            <a:noFill/>
          </a:ln>
        </p:spPr>
        <p:txBody>
          <a:bodyPr spcFirstLastPara="1" wrap="square" lIns="91425" tIns="45700" rIns="91425" bIns="45700" anchor="t" anchorCtr="0">
            <a:spAutoFit/>
          </a:bodyPr>
          <a:lstStyle/>
          <a:p>
            <a:pPr algn="just">
              <a:lnSpc>
                <a:spcPct val="115000"/>
              </a:lnSpc>
              <a:buSzPts val="1100"/>
            </a:pPr>
            <a:r>
              <a:rPr lang="en-US" sz="1000" dirty="0">
                <a:solidFill>
                  <a:schemeClr val="dk1"/>
                </a:solidFill>
                <a:latin typeface="Kozuka Mincho Pr6N L" panose="02020300000000000000" pitchFamily="18" charset="-128"/>
                <a:ea typeface="Kozuka Mincho Pr6N L" panose="02020300000000000000" pitchFamily="18" charset="-128"/>
                <a:cs typeface="Lato Black"/>
                <a:sym typeface="Lato Black"/>
              </a:rPr>
              <a:t>Leo Brown is a junior in the Level 2 Automotive Technology program at CAT North. He wasn’t very familiar with CAT North programs, but he submit his application after a friend mentioned the opportunity during his freshman year. Leo said that he “was lucky enough to get a spot in the Automotive Technology program”, a program which gets a significant number of applicants each school year. Now, Leo couldn’t imagine his high school experience without CAT North.</a:t>
            </a:r>
            <a:endParaRPr sz="1000" dirty="0">
              <a:solidFill>
                <a:schemeClr val="dk1"/>
              </a:solidFill>
              <a:latin typeface="Kozuka Mincho Pr6N L" panose="02020300000000000000" pitchFamily="18" charset="-128"/>
              <a:ea typeface="Kozuka Mincho Pr6N L" panose="02020300000000000000" pitchFamily="18" charset="-128"/>
              <a:cs typeface="Lato Black"/>
              <a:sym typeface="Lato Black"/>
            </a:endParaRPr>
          </a:p>
        </p:txBody>
      </p:sp>
      <p:pic>
        <p:nvPicPr>
          <p:cNvPr id="1027" name="Picture 8">
            <a:extLst>
              <a:ext uri="{FF2B5EF4-FFF2-40B4-BE49-F238E27FC236}">
                <a16:creationId xmlns:a16="http://schemas.microsoft.com/office/drawing/2014/main" id="{E5E8DC8C-EB74-2323-E109-4E47FEAB556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2066" y="236595"/>
            <a:ext cx="1156722" cy="1028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Google Shape;86;p15">
            <a:extLst>
              <a:ext uri="{FF2B5EF4-FFF2-40B4-BE49-F238E27FC236}">
                <a16:creationId xmlns:a16="http://schemas.microsoft.com/office/drawing/2014/main" id="{49EC9C63-2653-F7F3-A726-D517059870A9}"/>
              </a:ext>
            </a:extLst>
          </p:cNvPr>
          <p:cNvSpPr txBox="1"/>
          <p:nvPr/>
        </p:nvSpPr>
        <p:spPr>
          <a:xfrm>
            <a:off x="3391405" y="2008388"/>
            <a:ext cx="5431851" cy="3016170"/>
          </a:xfrm>
          <a:prstGeom prst="rect">
            <a:avLst/>
          </a:prstGeom>
          <a:noFill/>
          <a:ln>
            <a:noFill/>
          </a:ln>
        </p:spPr>
        <p:txBody>
          <a:bodyPr spcFirstLastPara="1" wrap="square" lIns="91425" tIns="45700" rIns="91425" bIns="45700" anchor="t" anchorCtr="0">
            <a:spAutoFit/>
          </a:bodyPr>
          <a:lstStyle/>
          <a:p>
            <a:pPr marL="0" lvl="0" indent="0" algn="just" rtl="0">
              <a:spcBef>
                <a:spcPts val="0"/>
              </a:spcBef>
              <a:spcAft>
                <a:spcPts val="0"/>
              </a:spcAft>
              <a:buSzPts val="1100"/>
              <a:buNone/>
            </a:pPr>
            <a:r>
              <a:rPr lang="en-US" sz="1000" dirty="0">
                <a:solidFill>
                  <a:schemeClr val="dk1"/>
                </a:solidFill>
                <a:latin typeface="Kozuka Mincho Pr6N L" panose="02020300000000000000" pitchFamily="18" charset="-128"/>
                <a:ea typeface="Kozuka Mincho Pr6N L" panose="02020300000000000000" pitchFamily="18" charset="-128"/>
                <a:cs typeface="Lato Black"/>
                <a:sym typeface="Lato Black"/>
              </a:rPr>
              <a:t>When asked what was his favorite things about CAT North, Leo took a few moments to decide and then, confidently stated the following:</a:t>
            </a:r>
          </a:p>
          <a:p>
            <a:pPr marL="0" lvl="0" indent="0" algn="just" rtl="0">
              <a:spcBef>
                <a:spcPts val="0"/>
              </a:spcBef>
              <a:spcAft>
                <a:spcPts val="0"/>
              </a:spcAft>
              <a:buSzPts val="1100"/>
              <a:buNone/>
            </a:pPr>
            <a:endParaRPr lang="en-US" sz="1000" dirty="0">
              <a:solidFill>
                <a:schemeClr val="dk1"/>
              </a:solidFill>
              <a:latin typeface="Kozuka Mincho Pr6N L" panose="02020300000000000000" pitchFamily="18" charset="-128"/>
              <a:ea typeface="Kozuka Mincho Pr6N L" panose="02020300000000000000" pitchFamily="18" charset="-128"/>
              <a:cs typeface="Lato Black"/>
              <a:sym typeface="Lato Black"/>
            </a:endParaRPr>
          </a:p>
          <a:p>
            <a:pPr marL="0" lvl="0" indent="0" algn="just" rtl="0">
              <a:spcBef>
                <a:spcPts val="0"/>
              </a:spcBef>
              <a:spcAft>
                <a:spcPts val="0"/>
              </a:spcAft>
              <a:buSzPts val="1100"/>
              <a:buNone/>
            </a:pPr>
            <a:r>
              <a:rPr lang="en-US" sz="1000" i="1" dirty="0">
                <a:solidFill>
                  <a:schemeClr val="dk1"/>
                </a:solidFill>
                <a:latin typeface="Kozuka Mincho Pr6N L" panose="02020300000000000000" pitchFamily="18" charset="-128"/>
                <a:ea typeface="Kozuka Mincho Pr6N L" panose="02020300000000000000" pitchFamily="18" charset="-128"/>
                <a:cs typeface="Lato Black"/>
                <a:sym typeface="Lato Black"/>
              </a:rPr>
              <a:t>“The instructors. They care about you more than the work that you do in the classroom. They ask about our lives and share about theirs. It’s more personal because we know they care. CAT North doesn’t even seem like a school. Everything is different and I enjoy it so much!” </a:t>
            </a:r>
          </a:p>
          <a:p>
            <a:pPr marL="0" lvl="0" indent="0" algn="just" rtl="0">
              <a:spcBef>
                <a:spcPts val="0"/>
              </a:spcBef>
              <a:spcAft>
                <a:spcPts val="0"/>
              </a:spcAft>
              <a:buSzPts val="1100"/>
              <a:buNone/>
            </a:pPr>
            <a:endParaRPr lang="en-US" sz="1000" dirty="0">
              <a:solidFill>
                <a:schemeClr val="dk1"/>
              </a:solidFill>
              <a:latin typeface="Kozuka Mincho Pr6N L" panose="02020300000000000000" pitchFamily="18" charset="-128"/>
              <a:ea typeface="Kozuka Mincho Pr6N L" panose="02020300000000000000" pitchFamily="18" charset="-128"/>
              <a:cs typeface="Lato Black"/>
              <a:sym typeface="Lato Black"/>
            </a:endParaRPr>
          </a:p>
          <a:p>
            <a:pPr marL="0" lvl="0" indent="0" algn="just" rtl="0">
              <a:spcBef>
                <a:spcPts val="0"/>
              </a:spcBef>
              <a:spcAft>
                <a:spcPts val="0"/>
              </a:spcAft>
              <a:buSzPts val="1100"/>
              <a:buNone/>
            </a:pPr>
            <a:r>
              <a:rPr lang="en-US" sz="1000" dirty="0">
                <a:solidFill>
                  <a:schemeClr val="dk1"/>
                </a:solidFill>
                <a:latin typeface="Kozuka Mincho Pr6N L" panose="02020300000000000000" pitchFamily="18" charset="-128"/>
                <a:ea typeface="Kozuka Mincho Pr6N L" panose="02020300000000000000" pitchFamily="18" charset="-128"/>
                <a:cs typeface="Lato Black"/>
                <a:sym typeface="Lato Black"/>
              </a:rPr>
              <a:t>Leo’s experience at CAT North has helped him find his passion for automotives and a drive to pursue a career in the industry. He currently works at Eastwood Automotive in Pasadena, MD. While he isn’t working in a shop (yet), he loves using his knowledge and experience to help customers who are less familiar with the trade. He is planning to start an apprenticeship with the Maryland State Highway Administration next year.</a:t>
            </a:r>
          </a:p>
          <a:p>
            <a:pPr marL="0" lvl="0" indent="0" algn="just" rtl="0">
              <a:spcBef>
                <a:spcPts val="0"/>
              </a:spcBef>
              <a:spcAft>
                <a:spcPts val="0"/>
              </a:spcAft>
              <a:buSzPts val="1100"/>
              <a:buNone/>
            </a:pPr>
            <a:endParaRPr lang="en-US" sz="1000" dirty="0">
              <a:solidFill>
                <a:schemeClr val="dk1"/>
              </a:solidFill>
              <a:latin typeface="Kozuka Mincho Pr6N L" panose="02020300000000000000" pitchFamily="18" charset="-128"/>
              <a:ea typeface="Kozuka Mincho Pr6N L" panose="02020300000000000000" pitchFamily="18" charset="-128"/>
              <a:cs typeface="Lato Black"/>
              <a:sym typeface="Lato Black"/>
            </a:endParaRPr>
          </a:p>
          <a:p>
            <a:pPr marL="0" lvl="0" indent="0" algn="just" rtl="0">
              <a:spcBef>
                <a:spcPts val="0"/>
              </a:spcBef>
              <a:spcAft>
                <a:spcPts val="0"/>
              </a:spcAft>
              <a:buSzPts val="1100"/>
              <a:buNone/>
            </a:pPr>
            <a:r>
              <a:rPr lang="en-US" sz="1000" dirty="0">
                <a:solidFill>
                  <a:schemeClr val="dk1"/>
                </a:solidFill>
                <a:latin typeface="Kozuka Mincho Pr6N L" panose="02020300000000000000" pitchFamily="18" charset="-128"/>
                <a:ea typeface="Kozuka Mincho Pr6N L" panose="02020300000000000000" pitchFamily="18" charset="-128"/>
                <a:cs typeface="Lato Black"/>
                <a:sym typeface="Lato Black"/>
              </a:rPr>
              <a:t>Leo recently won first place for his performance in Automotive Service Technology at the SkillsUSA Maryland State Competition. He is excited to compete in the SkillsUSA National Leadership &amp; Skills Conference in Atlanta, GA, in June. We are confident that Leo will continue to represent CAT North proudly as he seeks out another Gold Medal!</a:t>
            </a:r>
          </a:p>
          <a:p>
            <a:pPr marL="0" lvl="0" indent="0" algn="just" rtl="0">
              <a:spcBef>
                <a:spcPts val="0"/>
              </a:spcBef>
              <a:spcAft>
                <a:spcPts val="0"/>
              </a:spcAft>
              <a:buSzPts val="1100"/>
              <a:buNone/>
            </a:pPr>
            <a:endParaRPr lang="en-US" sz="1000" b="1" i="1" dirty="0">
              <a:solidFill>
                <a:schemeClr val="dk1"/>
              </a:solidFill>
              <a:latin typeface="Kozuka Mincho Pr6N L" panose="02020300000000000000" pitchFamily="18" charset="-128"/>
              <a:ea typeface="Kozuka Mincho Pr6N L" panose="02020300000000000000" pitchFamily="18" charset="-128"/>
              <a:cs typeface="Lato Black"/>
              <a:sym typeface="Lato Black"/>
            </a:endParaRPr>
          </a:p>
          <a:p>
            <a:pPr marL="0" lvl="0" indent="0" algn="just" rtl="0">
              <a:spcBef>
                <a:spcPts val="0"/>
              </a:spcBef>
              <a:spcAft>
                <a:spcPts val="0"/>
              </a:spcAft>
              <a:buSzPts val="1100"/>
              <a:buNone/>
            </a:pPr>
            <a:r>
              <a:rPr lang="en-US" sz="1000" i="1" dirty="0">
                <a:solidFill>
                  <a:schemeClr val="dk1"/>
                </a:solidFill>
                <a:latin typeface="Kozuka Mincho Pr6N L" panose="02020300000000000000" pitchFamily="18" charset="-128"/>
                <a:ea typeface="Kozuka Mincho Pr6N L" panose="02020300000000000000" pitchFamily="18" charset="-128"/>
                <a:cs typeface="Lato Black"/>
                <a:sym typeface="Lato Black"/>
              </a:rPr>
              <a:t>Great job, Leo! We’re rooting for you! </a:t>
            </a:r>
            <a:endParaRPr sz="1000" i="1" dirty="0">
              <a:solidFill>
                <a:schemeClr val="dk1"/>
              </a:solidFill>
              <a:latin typeface="Kozuka Mincho Pr6N L" panose="02020300000000000000" pitchFamily="18" charset="-128"/>
              <a:ea typeface="Kozuka Mincho Pr6N L" panose="02020300000000000000" pitchFamily="18" charset="-128"/>
              <a:cs typeface="Lato Black"/>
              <a:sym typeface="Lato Black"/>
            </a:endParaRPr>
          </a:p>
        </p:txBody>
      </p:sp>
      <p:pic>
        <p:nvPicPr>
          <p:cNvPr id="6" name="Picture 5" descr="A person standing next to a machine&#10;&#10;Description automatically generated">
            <a:extLst>
              <a:ext uri="{FF2B5EF4-FFF2-40B4-BE49-F238E27FC236}">
                <a16:creationId xmlns:a16="http://schemas.microsoft.com/office/drawing/2014/main" id="{36C0F6F9-5F61-6350-221B-31EF880F6006}"/>
              </a:ext>
            </a:extLst>
          </p:cNvPr>
          <p:cNvPicPr>
            <a:picLocks noChangeAspect="1"/>
          </p:cNvPicPr>
          <p:nvPr/>
        </p:nvPicPr>
        <p:blipFill rotWithShape="1">
          <a:blip r:embed="rId4"/>
          <a:srcRect l="2394" t="6065" r="8954" b="15027"/>
          <a:stretch/>
        </p:blipFill>
        <p:spPr>
          <a:xfrm>
            <a:off x="827099" y="2058264"/>
            <a:ext cx="2461878" cy="2921773"/>
          </a:xfrm>
          <a:prstGeom prst="rect">
            <a:avLst/>
          </a:prstGeom>
          <a:effectLst>
            <a:outerShdw blurRad="50800" dist="76200" dir="2700000" algn="tl" rotWithShape="0">
              <a:prstClr val="black">
                <a:alpha val="40000"/>
              </a:prstClr>
            </a:outerShdw>
          </a:effectLst>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BC942EFBD7FF614FA02B1561B5180F4D" ma:contentTypeVersion="15" ma:contentTypeDescription="Create a new document." ma:contentTypeScope="" ma:versionID="081b4854544dbcdbb0e0a6f18bdf8e2b">
  <xsd:schema xmlns:xsd="http://www.w3.org/2001/XMLSchema" xmlns:xs="http://www.w3.org/2001/XMLSchema" xmlns:p="http://schemas.microsoft.com/office/2006/metadata/properties" xmlns:ns3="9e15cf3c-97cb-4538-83e3-4939ca17e31b" xmlns:ns4="3a777270-dd3d-4259-9017-0b866096b677" targetNamespace="http://schemas.microsoft.com/office/2006/metadata/properties" ma:root="true" ma:fieldsID="c110bfa6796ecb7b261dfd712418a2fd" ns3:_="" ns4:_="">
    <xsd:import namespace="9e15cf3c-97cb-4538-83e3-4939ca17e31b"/>
    <xsd:import namespace="3a777270-dd3d-4259-9017-0b866096b677"/>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Location" minOccurs="0"/>
                <xsd:element ref="ns3:MediaLengthInSeconds" minOccurs="0"/>
                <xsd:element ref="ns3:_activit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e15cf3c-97cb-4538-83e3-4939ca17e31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ternalName="MediaServiceDateTaken"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_activity" ma:index="22" nillable="true" ma:displayName="_activity" ma:hidden="true" ma:internalName="_activity">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a777270-dd3d-4259-9017-0b866096b677"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activity xmlns="9e15cf3c-97cb-4538-83e3-4939ca17e31b" xsi:nil="true"/>
  </documentManagement>
</p:properties>
</file>

<file path=customXml/itemProps1.xml><?xml version="1.0" encoding="utf-8"?>
<ds:datastoreItem xmlns:ds="http://schemas.openxmlformats.org/officeDocument/2006/customXml" ds:itemID="{07D3DC91-F51F-4C52-9A23-209C55E6B4E8}">
  <ds:schemaRefs>
    <ds:schemaRef ds:uri="http://schemas.microsoft.com/sharepoint/v3/contenttype/forms"/>
  </ds:schemaRefs>
</ds:datastoreItem>
</file>

<file path=customXml/itemProps2.xml><?xml version="1.0" encoding="utf-8"?>
<ds:datastoreItem xmlns:ds="http://schemas.openxmlformats.org/officeDocument/2006/customXml" ds:itemID="{7CE6420B-1B51-4124-BC49-230DDB38A1A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e15cf3c-97cb-4538-83e3-4939ca17e31b"/>
    <ds:schemaRef ds:uri="3a777270-dd3d-4259-9017-0b866096b67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E0B0477-6BC3-49D2-8720-C8E06A2AACE9}">
  <ds:schemaRefs>
    <ds:schemaRef ds:uri="http://purl.org/dc/terms/"/>
    <ds:schemaRef ds:uri="3a777270-dd3d-4259-9017-0b866096b677"/>
    <ds:schemaRef ds:uri="9e15cf3c-97cb-4538-83e3-4939ca17e31b"/>
    <ds:schemaRef ds:uri="http://purl.org/dc/dcmitype/"/>
    <ds:schemaRef ds:uri="http://schemas.microsoft.com/office/infopath/2007/PartnerControls"/>
    <ds:schemaRef ds:uri="http://purl.org/dc/elements/1.1/"/>
    <ds:schemaRef ds:uri="http://schemas.microsoft.com/office/2006/documentManagement/types"/>
    <ds:schemaRef ds:uri="http://schemas.openxmlformats.org/package/2006/metadata/core-properties"/>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529</TotalTime>
  <Words>389</Words>
  <Application>Microsoft Office PowerPoint</Application>
  <PresentationFormat>On-screen Show (16:9)</PresentationFormat>
  <Paragraphs>16</Paragraphs>
  <Slides>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Kozuka Mincho Pr6N L</vt:lpstr>
      <vt:lpstr>Lato Black</vt:lpstr>
      <vt:lpstr>Arial</vt:lpstr>
      <vt:lpstr>Calibri</vt:lpstr>
      <vt:lpstr>Lato</vt:lpstr>
      <vt:lpstr>Simple Light</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Canterbury, Amy K</dc:creator>
  <cp:lastModifiedBy>Canterbury, Amy K</cp:lastModifiedBy>
  <cp:revision>9</cp:revision>
  <dcterms:modified xsi:type="dcterms:W3CDTF">2024-04-30T18:55:30Z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0x010100BC942EFBD7FF614FA02B1561B5180F4D</vt:lpwstr>
  </property>
  <property fmtid="{D5CDD505-2E9C-101B-9397-08002B2CF9AE}" pid="3" name="MSIP_Label_a95e5178-20cb-4c9f-b31a-2c16abe10585_Enabled">
    <vt:lpwstr>true</vt:lpwstr>
  </property>
  <property fmtid="{D5CDD505-2E9C-101B-9397-08002B2CF9AE}" pid="4" name="MSIP_Label_a95e5178-20cb-4c9f-b31a-2c16abe10585_SetDate">
    <vt:lpwstr>2023-09-06T15:58:27Z</vt:lpwstr>
  </property>
  <property fmtid="{D5CDD505-2E9C-101B-9397-08002B2CF9AE}" pid="5" name="MSIP_Label_a95e5178-20cb-4c9f-b31a-2c16abe10585_Method">
    <vt:lpwstr>Standard</vt:lpwstr>
  </property>
  <property fmtid="{D5CDD505-2E9C-101B-9397-08002B2CF9AE}" pid="6" name="MSIP_Label_a95e5178-20cb-4c9f-b31a-2c16abe10585_Name">
    <vt:lpwstr>General</vt:lpwstr>
  </property>
  <property fmtid="{D5CDD505-2E9C-101B-9397-08002B2CF9AE}" pid="7" name="MSIP_Label_a95e5178-20cb-4c9f-b31a-2c16abe10585_SiteId">
    <vt:lpwstr>b7d27e93-356b-4ad8-8a70-89c35df207c0</vt:lpwstr>
  </property>
  <property fmtid="{D5CDD505-2E9C-101B-9397-08002B2CF9AE}" pid="8" name="MSIP_Label_a95e5178-20cb-4c9f-b31a-2c16abe10585_ActionId">
    <vt:lpwstr>0fb3ef28-5841-4679-add9-7d8c160698cc</vt:lpwstr>
  </property>
  <property fmtid="{D5CDD505-2E9C-101B-9397-08002B2CF9AE}" pid="9" name="MSIP_Label_a95e5178-20cb-4c9f-b31a-2c16abe10585_ContentBits">
    <vt:lpwstr>0</vt:lpwstr>
  </property>
</Properties>
</file>